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23"/>
  </p:notesMasterIdLst>
  <p:sldIdLst>
    <p:sldId id="256" r:id="rId2"/>
    <p:sldId id="257" r:id="rId3"/>
    <p:sldId id="277" r:id="rId4"/>
    <p:sldId id="278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126807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3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53" autoAdjust="0"/>
    <p:restoredTop sz="94660"/>
  </p:normalViewPr>
  <p:slideViewPr>
    <p:cSldViewPr snapToGrid="0">
      <p:cViewPr varScale="1">
        <p:scale>
          <a:sx n="71" d="100"/>
          <a:sy n="71" d="100"/>
        </p:scale>
        <p:origin x="62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4D5BF-129D-4277-A5E8-D2D96C4A5BD7}" type="datetimeFigureOut">
              <a:rPr lang="es-PA" smtClean="0"/>
              <a:t>03/01/2021</a:t>
            </a:fld>
            <a:endParaRPr lang="es-PA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93763" y="1143000"/>
            <a:ext cx="50704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A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EF5F2-1A0E-4776-9A65-47FE5B7CE6B2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087775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8510" y="1122363"/>
            <a:ext cx="8451056" cy="2387600"/>
          </a:xfrm>
        </p:spPr>
        <p:txBody>
          <a:bodyPr anchor="b"/>
          <a:lstStyle>
            <a:lvl1pPr algn="ctr">
              <a:defRPr sz="554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8510" y="3602038"/>
            <a:ext cx="8451056" cy="1655762"/>
          </a:xfrm>
        </p:spPr>
        <p:txBody>
          <a:bodyPr/>
          <a:lstStyle>
            <a:lvl1pPr marL="0" indent="0" algn="ctr">
              <a:buNone/>
              <a:defRPr sz="2218"/>
            </a:lvl1pPr>
            <a:lvl2pPr marL="422544" indent="0" algn="ctr">
              <a:buNone/>
              <a:defRPr sz="1848"/>
            </a:lvl2pPr>
            <a:lvl3pPr marL="845088" indent="0" algn="ctr">
              <a:buNone/>
              <a:defRPr sz="1664"/>
            </a:lvl3pPr>
            <a:lvl4pPr marL="1267633" indent="0" algn="ctr">
              <a:buNone/>
              <a:defRPr sz="1479"/>
            </a:lvl4pPr>
            <a:lvl5pPr marL="1690177" indent="0" algn="ctr">
              <a:buNone/>
              <a:defRPr sz="1479"/>
            </a:lvl5pPr>
            <a:lvl6pPr marL="2112721" indent="0" algn="ctr">
              <a:buNone/>
              <a:defRPr sz="1479"/>
            </a:lvl6pPr>
            <a:lvl7pPr marL="2535265" indent="0" algn="ctr">
              <a:buNone/>
              <a:defRPr sz="1479"/>
            </a:lvl7pPr>
            <a:lvl8pPr marL="2957810" indent="0" algn="ctr">
              <a:buNone/>
              <a:defRPr sz="1479"/>
            </a:lvl8pPr>
            <a:lvl9pPr marL="3380354" indent="0" algn="ctr">
              <a:buNone/>
              <a:defRPr sz="1479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3AC0-E327-4FD7-8123-3AB4344421FF}" type="datetimeFigureOut">
              <a:rPr lang="es-PA" smtClean="0"/>
              <a:t>03/01/2021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8533-CEDD-463A-92B3-2F005994033C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408030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3AC0-E327-4FD7-8123-3AB4344421FF}" type="datetimeFigureOut">
              <a:rPr lang="es-PA" smtClean="0"/>
              <a:t>03/01/2021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8533-CEDD-463A-92B3-2F005994033C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49353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63716" y="365125"/>
            <a:ext cx="2429679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680" y="365125"/>
            <a:ext cx="714818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3AC0-E327-4FD7-8123-3AB4344421FF}" type="datetimeFigureOut">
              <a:rPr lang="es-PA" smtClean="0"/>
              <a:t>03/01/2021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8533-CEDD-463A-92B3-2F005994033C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19088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3AC0-E327-4FD7-8123-3AB4344421FF}" type="datetimeFigureOut">
              <a:rPr lang="es-PA" smtClean="0"/>
              <a:t>03/01/2021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8533-CEDD-463A-92B3-2F005994033C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872005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811" y="1709739"/>
            <a:ext cx="9718715" cy="2852737"/>
          </a:xfrm>
        </p:spPr>
        <p:txBody>
          <a:bodyPr anchor="b"/>
          <a:lstStyle>
            <a:lvl1pPr>
              <a:defRPr sz="554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811" y="4589464"/>
            <a:ext cx="9718715" cy="1500187"/>
          </a:xfrm>
        </p:spPr>
        <p:txBody>
          <a:bodyPr/>
          <a:lstStyle>
            <a:lvl1pPr marL="0" indent="0">
              <a:buNone/>
              <a:defRPr sz="2218">
                <a:solidFill>
                  <a:schemeClr val="tx1">
                    <a:tint val="75000"/>
                  </a:schemeClr>
                </a:solidFill>
              </a:defRPr>
            </a:lvl1pPr>
            <a:lvl2pPr marL="422544" indent="0">
              <a:buNone/>
              <a:defRPr sz="1848">
                <a:solidFill>
                  <a:schemeClr val="tx1">
                    <a:tint val="75000"/>
                  </a:schemeClr>
                </a:solidFill>
              </a:defRPr>
            </a:lvl2pPr>
            <a:lvl3pPr marL="845088" indent="0">
              <a:buNone/>
              <a:defRPr sz="1664">
                <a:solidFill>
                  <a:schemeClr val="tx1">
                    <a:tint val="75000"/>
                  </a:schemeClr>
                </a:solidFill>
              </a:defRPr>
            </a:lvl3pPr>
            <a:lvl4pPr marL="1267633" indent="0">
              <a:buNone/>
              <a:defRPr sz="1479">
                <a:solidFill>
                  <a:schemeClr val="tx1">
                    <a:tint val="75000"/>
                  </a:schemeClr>
                </a:solidFill>
              </a:defRPr>
            </a:lvl4pPr>
            <a:lvl5pPr marL="1690177" indent="0">
              <a:buNone/>
              <a:defRPr sz="1479">
                <a:solidFill>
                  <a:schemeClr val="tx1">
                    <a:tint val="75000"/>
                  </a:schemeClr>
                </a:solidFill>
              </a:defRPr>
            </a:lvl5pPr>
            <a:lvl6pPr marL="2112721" indent="0">
              <a:buNone/>
              <a:defRPr sz="1479">
                <a:solidFill>
                  <a:schemeClr val="tx1">
                    <a:tint val="75000"/>
                  </a:schemeClr>
                </a:solidFill>
              </a:defRPr>
            </a:lvl6pPr>
            <a:lvl7pPr marL="2535265" indent="0">
              <a:buNone/>
              <a:defRPr sz="1479">
                <a:solidFill>
                  <a:schemeClr val="tx1">
                    <a:tint val="75000"/>
                  </a:schemeClr>
                </a:solidFill>
              </a:defRPr>
            </a:lvl7pPr>
            <a:lvl8pPr marL="2957810" indent="0">
              <a:buNone/>
              <a:defRPr sz="1479">
                <a:solidFill>
                  <a:schemeClr val="tx1">
                    <a:tint val="75000"/>
                  </a:schemeClr>
                </a:solidFill>
              </a:defRPr>
            </a:lvl8pPr>
            <a:lvl9pPr marL="3380354" indent="0">
              <a:buNone/>
              <a:defRPr sz="14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3AC0-E327-4FD7-8123-3AB4344421FF}" type="datetimeFigureOut">
              <a:rPr lang="es-PA" smtClean="0"/>
              <a:t>03/01/2021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8533-CEDD-463A-92B3-2F005994033C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916055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680" y="1825625"/>
            <a:ext cx="4788932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04463" y="1825625"/>
            <a:ext cx="4788932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3AC0-E327-4FD7-8123-3AB4344421FF}" type="datetimeFigureOut">
              <a:rPr lang="es-PA" smtClean="0"/>
              <a:t>03/01/2021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8533-CEDD-463A-92B3-2F005994033C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434115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148" y="365126"/>
            <a:ext cx="9718715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6149" y="1681163"/>
            <a:ext cx="4766923" cy="823912"/>
          </a:xfrm>
        </p:spPr>
        <p:txBody>
          <a:bodyPr anchor="b"/>
          <a:lstStyle>
            <a:lvl1pPr marL="0" indent="0">
              <a:buNone/>
              <a:defRPr sz="2218" b="1"/>
            </a:lvl1pPr>
            <a:lvl2pPr marL="422544" indent="0">
              <a:buNone/>
              <a:defRPr sz="1848" b="1"/>
            </a:lvl2pPr>
            <a:lvl3pPr marL="845088" indent="0">
              <a:buNone/>
              <a:defRPr sz="1664" b="1"/>
            </a:lvl3pPr>
            <a:lvl4pPr marL="1267633" indent="0">
              <a:buNone/>
              <a:defRPr sz="1479" b="1"/>
            </a:lvl4pPr>
            <a:lvl5pPr marL="1690177" indent="0">
              <a:buNone/>
              <a:defRPr sz="1479" b="1"/>
            </a:lvl5pPr>
            <a:lvl6pPr marL="2112721" indent="0">
              <a:buNone/>
              <a:defRPr sz="1479" b="1"/>
            </a:lvl6pPr>
            <a:lvl7pPr marL="2535265" indent="0">
              <a:buNone/>
              <a:defRPr sz="1479" b="1"/>
            </a:lvl7pPr>
            <a:lvl8pPr marL="2957810" indent="0">
              <a:buNone/>
              <a:defRPr sz="1479" b="1"/>
            </a:lvl8pPr>
            <a:lvl9pPr marL="3380354" indent="0">
              <a:buNone/>
              <a:defRPr sz="1479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6149" y="2505075"/>
            <a:ext cx="4766923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04463" y="1681163"/>
            <a:ext cx="4790400" cy="823912"/>
          </a:xfrm>
        </p:spPr>
        <p:txBody>
          <a:bodyPr anchor="b"/>
          <a:lstStyle>
            <a:lvl1pPr marL="0" indent="0">
              <a:buNone/>
              <a:defRPr sz="2218" b="1"/>
            </a:lvl1pPr>
            <a:lvl2pPr marL="422544" indent="0">
              <a:buNone/>
              <a:defRPr sz="1848" b="1"/>
            </a:lvl2pPr>
            <a:lvl3pPr marL="845088" indent="0">
              <a:buNone/>
              <a:defRPr sz="1664" b="1"/>
            </a:lvl3pPr>
            <a:lvl4pPr marL="1267633" indent="0">
              <a:buNone/>
              <a:defRPr sz="1479" b="1"/>
            </a:lvl4pPr>
            <a:lvl5pPr marL="1690177" indent="0">
              <a:buNone/>
              <a:defRPr sz="1479" b="1"/>
            </a:lvl5pPr>
            <a:lvl6pPr marL="2112721" indent="0">
              <a:buNone/>
              <a:defRPr sz="1479" b="1"/>
            </a:lvl6pPr>
            <a:lvl7pPr marL="2535265" indent="0">
              <a:buNone/>
              <a:defRPr sz="1479" b="1"/>
            </a:lvl7pPr>
            <a:lvl8pPr marL="2957810" indent="0">
              <a:buNone/>
              <a:defRPr sz="1479" b="1"/>
            </a:lvl8pPr>
            <a:lvl9pPr marL="3380354" indent="0">
              <a:buNone/>
              <a:defRPr sz="1479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04463" y="2505075"/>
            <a:ext cx="479040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3AC0-E327-4FD7-8123-3AB4344421FF}" type="datetimeFigureOut">
              <a:rPr lang="es-PA" smtClean="0"/>
              <a:t>03/01/2021</a:t>
            </a:fld>
            <a:endParaRPr lang="es-P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8533-CEDD-463A-92B3-2F005994033C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402612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3AC0-E327-4FD7-8123-3AB4344421FF}" type="datetimeFigureOut">
              <a:rPr lang="es-PA" smtClean="0"/>
              <a:t>03/01/2021</a:t>
            </a:fld>
            <a:endParaRPr lang="es-P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8533-CEDD-463A-92B3-2F005994033C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122046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3AC0-E327-4FD7-8123-3AB4344421FF}" type="datetimeFigureOut">
              <a:rPr lang="es-PA" smtClean="0"/>
              <a:t>03/01/2021</a:t>
            </a:fld>
            <a:endParaRPr lang="es-P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8533-CEDD-463A-92B3-2F005994033C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134211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148" y="457200"/>
            <a:ext cx="3634247" cy="1600200"/>
          </a:xfrm>
        </p:spPr>
        <p:txBody>
          <a:bodyPr anchor="b"/>
          <a:lstStyle>
            <a:lvl1pPr>
              <a:defRPr sz="295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0400" y="987426"/>
            <a:ext cx="5704463" cy="4873625"/>
          </a:xfrm>
        </p:spPr>
        <p:txBody>
          <a:bodyPr/>
          <a:lstStyle>
            <a:lvl1pPr>
              <a:defRPr sz="2957"/>
            </a:lvl1pPr>
            <a:lvl2pPr>
              <a:defRPr sz="2588"/>
            </a:lvl2pPr>
            <a:lvl3pPr>
              <a:defRPr sz="2218"/>
            </a:lvl3pPr>
            <a:lvl4pPr>
              <a:defRPr sz="1848"/>
            </a:lvl4pPr>
            <a:lvl5pPr>
              <a:defRPr sz="1848"/>
            </a:lvl5pPr>
            <a:lvl6pPr>
              <a:defRPr sz="1848"/>
            </a:lvl6pPr>
            <a:lvl7pPr>
              <a:defRPr sz="1848"/>
            </a:lvl7pPr>
            <a:lvl8pPr>
              <a:defRPr sz="1848"/>
            </a:lvl8pPr>
            <a:lvl9pPr>
              <a:defRPr sz="1848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6148" y="2057400"/>
            <a:ext cx="3634247" cy="3811588"/>
          </a:xfrm>
        </p:spPr>
        <p:txBody>
          <a:bodyPr/>
          <a:lstStyle>
            <a:lvl1pPr marL="0" indent="0">
              <a:buNone/>
              <a:defRPr sz="1479"/>
            </a:lvl1pPr>
            <a:lvl2pPr marL="422544" indent="0">
              <a:buNone/>
              <a:defRPr sz="1294"/>
            </a:lvl2pPr>
            <a:lvl3pPr marL="845088" indent="0">
              <a:buNone/>
              <a:defRPr sz="1109"/>
            </a:lvl3pPr>
            <a:lvl4pPr marL="1267633" indent="0">
              <a:buNone/>
              <a:defRPr sz="924"/>
            </a:lvl4pPr>
            <a:lvl5pPr marL="1690177" indent="0">
              <a:buNone/>
              <a:defRPr sz="924"/>
            </a:lvl5pPr>
            <a:lvl6pPr marL="2112721" indent="0">
              <a:buNone/>
              <a:defRPr sz="924"/>
            </a:lvl6pPr>
            <a:lvl7pPr marL="2535265" indent="0">
              <a:buNone/>
              <a:defRPr sz="924"/>
            </a:lvl7pPr>
            <a:lvl8pPr marL="2957810" indent="0">
              <a:buNone/>
              <a:defRPr sz="924"/>
            </a:lvl8pPr>
            <a:lvl9pPr marL="3380354" indent="0">
              <a:buNone/>
              <a:defRPr sz="924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3AC0-E327-4FD7-8123-3AB4344421FF}" type="datetimeFigureOut">
              <a:rPr lang="es-PA" smtClean="0"/>
              <a:t>03/01/2021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8533-CEDD-463A-92B3-2F005994033C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321451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148" y="457200"/>
            <a:ext cx="3634247" cy="1600200"/>
          </a:xfrm>
        </p:spPr>
        <p:txBody>
          <a:bodyPr anchor="b"/>
          <a:lstStyle>
            <a:lvl1pPr>
              <a:defRPr sz="295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90400" y="987426"/>
            <a:ext cx="5704463" cy="4873625"/>
          </a:xfrm>
        </p:spPr>
        <p:txBody>
          <a:bodyPr anchor="t"/>
          <a:lstStyle>
            <a:lvl1pPr marL="0" indent="0">
              <a:buNone/>
              <a:defRPr sz="2957"/>
            </a:lvl1pPr>
            <a:lvl2pPr marL="422544" indent="0">
              <a:buNone/>
              <a:defRPr sz="2588"/>
            </a:lvl2pPr>
            <a:lvl3pPr marL="845088" indent="0">
              <a:buNone/>
              <a:defRPr sz="2218"/>
            </a:lvl3pPr>
            <a:lvl4pPr marL="1267633" indent="0">
              <a:buNone/>
              <a:defRPr sz="1848"/>
            </a:lvl4pPr>
            <a:lvl5pPr marL="1690177" indent="0">
              <a:buNone/>
              <a:defRPr sz="1848"/>
            </a:lvl5pPr>
            <a:lvl6pPr marL="2112721" indent="0">
              <a:buNone/>
              <a:defRPr sz="1848"/>
            </a:lvl6pPr>
            <a:lvl7pPr marL="2535265" indent="0">
              <a:buNone/>
              <a:defRPr sz="1848"/>
            </a:lvl7pPr>
            <a:lvl8pPr marL="2957810" indent="0">
              <a:buNone/>
              <a:defRPr sz="1848"/>
            </a:lvl8pPr>
            <a:lvl9pPr marL="3380354" indent="0">
              <a:buNone/>
              <a:defRPr sz="1848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6148" y="2057400"/>
            <a:ext cx="3634247" cy="3811588"/>
          </a:xfrm>
        </p:spPr>
        <p:txBody>
          <a:bodyPr/>
          <a:lstStyle>
            <a:lvl1pPr marL="0" indent="0">
              <a:buNone/>
              <a:defRPr sz="1479"/>
            </a:lvl1pPr>
            <a:lvl2pPr marL="422544" indent="0">
              <a:buNone/>
              <a:defRPr sz="1294"/>
            </a:lvl2pPr>
            <a:lvl3pPr marL="845088" indent="0">
              <a:buNone/>
              <a:defRPr sz="1109"/>
            </a:lvl3pPr>
            <a:lvl4pPr marL="1267633" indent="0">
              <a:buNone/>
              <a:defRPr sz="924"/>
            </a:lvl4pPr>
            <a:lvl5pPr marL="1690177" indent="0">
              <a:buNone/>
              <a:defRPr sz="924"/>
            </a:lvl5pPr>
            <a:lvl6pPr marL="2112721" indent="0">
              <a:buNone/>
              <a:defRPr sz="924"/>
            </a:lvl6pPr>
            <a:lvl7pPr marL="2535265" indent="0">
              <a:buNone/>
              <a:defRPr sz="924"/>
            </a:lvl7pPr>
            <a:lvl8pPr marL="2957810" indent="0">
              <a:buNone/>
              <a:defRPr sz="924"/>
            </a:lvl8pPr>
            <a:lvl9pPr marL="3380354" indent="0">
              <a:buNone/>
              <a:defRPr sz="924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3AC0-E327-4FD7-8123-3AB4344421FF}" type="datetimeFigureOut">
              <a:rPr lang="es-PA" smtClean="0"/>
              <a:t>03/01/2021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8533-CEDD-463A-92B3-2F005994033C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326318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4680" y="365126"/>
            <a:ext cx="97187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4680" y="1825625"/>
            <a:ext cx="971871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4680" y="6356351"/>
            <a:ext cx="2535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A3AC0-E327-4FD7-8123-3AB4344421FF}" type="datetimeFigureOut">
              <a:rPr lang="es-PA" smtClean="0"/>
              <a:t>03/01/2021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32550" y="6356351"/>
            <a:ext cx="3802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8078" y="6356351"/>
            <a:ext cx="2535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28533-CEDD-463A-92B3-2F005994033C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51463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845088" rtl="0" eaLnBrk="1" latinLnBrk="0" hangingPunct="1">
        <a:lnSpc>
          <a:spcPct val="90000"/>
        </a:lnSpc>
        <a:spcBef>
          <a:spcPct val="0"/>
        </a:spcBef>
        <a:buNone/>
        <a:defRPr sz="40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272" indent="-211272" algn="l" defTabSz="845088" rtl="0" eaLnBrk="1" latinLnBrk="0" hangingPunct="1">
        <a:lnSpc>
          <a:spcPct val="90000"/>
        </a:lnSpc>
        <a:spcBef>
          <a:spcPts val="924"/>
        </a:spcBef>
        <a:buFont typeface="Arial" panose="020B0604020202020204" pitchFamily="34" charset="0"/>
        <a:buChar char="•"/>
        <a:defRPr sz="2588" kern="1200">
          <a:solidFill>
            <a:schemeClr val="tx1"/>
          </a:solidFill>
          <a:latin typeface="+mn-lt"/>
          <a:ea typeface="+mn-ea"/>
          <a:cs typeface="+mn-cs"/>
        </a:defRPr>
      </a:lvl1pPr>
      <a:lvl2pPr marL="633816" indent="-211272" algn="l" defTabSz="845088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8" kern="1200">
          <a:solidFill>
            <a:schemeClr val="tx1"/>
          </a:solidFill>
          <a:latin typeface="+mn-lt"/>
          <a:ea typeface="+mn-ea"/>
          <a:cs typeface="+mn-cs"/>
        </a:defRPr>
      </a:lvl2pPr>
      <a:lvl3pPr marL="1056361" indent="-211272" algn="l" defTabSz="845088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8" kern="1200">
          <a:solidFill>
            <a:schemeClr val="tx1"/>
          </a:solidFill>
          <a:latin typeface="+mn-lt"/>
          <a:ea typeface="+mn-ea"/>
          <a:cs typeface="+mn-cs"/>
        </a:defRPr>
      </a:lvl3pPr>
      <a:lvl4pPr marL="1478905" indent="-211272" algn="l" defTabSz="845088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4" kern="1200">
          <a:solidFill>
            <a:schemeClr val="tx1"/>
          </a:solidFill>
          <a:latin typeface="+mn-lt"/>
          <a:ea typeface="+mn-ea"/>
          <a:cs typeface="+mn-cs"/>
        </a:defRPr>
      </a:lvl4pPr>
      <a:lvl5pPr marL="1901449" indent="-211272" algn="l" defTabSz="845088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4" kern="1200">
          <a:solidFill>
            <a:schemeClr val="tx1"/>
          </a:solidFill>
          <a:latin typeface="+mn-lt"/>
          <a:ea typeface="+mn-ea"/>
          <a:cs typeface="+mn-cs"/>
        </a:defRPr>
      </a:lvl5pPr>
      <a:lvl6pPr marL="2323993" indent="-211272" algn="l" defTabSz="845088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4" kern="1200">
          <a:solidFill>
            <a:schemeClr val="tx1"/>
          </a:solidFill>
          <a:latin typeface="+mn-lt"/>
          <a:ea typeface="+mn-ea"/>
          <a:cs typeface="+mn-cs"/>
        </a:defRPr>
      </a:lvl6pPr>
      <a:lvl7pPr marL="2746538" indent="-211272" algn="l" defTabSz="845088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4" kern="1200">
          <a:solidFill>
            <a:schemeClr val="tx1"/>
          </a:solidFill>
          <a:latin typeface="+mn-lt"/>
          <a:ea typeface="+mn-ea"/>
          <a:cs typeface="+mn-cs"/>
        </a:defRPr>
      </a:lvl7pPr>
      <a:lvl8pPr marL="3169082" indent="-211272" algn="l" defTabSz="845088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4" kern="1200">
          <a:solidFill>
            <a:schemeClr val="tx1"/>
          </a:solidFill>
          <a:latin typeface="+mn-lt"/>
          <a:ea typeface="+mn-ea"/>
          <a:cs typeface="+mn-cs"/>
        </a:defRPr>
      </a:lvl8pPr>
      <a:lvl9pPr marL="3591626" indent="-211272" algn="l" defTabSz="845088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5088" rtl="0" eaLnBrk="1" latinLnBrk="0" hangingPunct="1">
        <a:defRPr sz="1664" kern="1200">
          <a:solidFill>
            <a:schemeClr val="tx1"/>
          </a:solidFill>
          <a:latin typeface="+mn-lt"/>
          <a:ea typeface="+mn-ea"/>
          <a:cs typeface="+mn-cs"/>
        </a:defRPr>
      </a:lvl1pPr>
      <a:lvl2pPr marL="422544" algn="l" defTabSz="845088" rtl="0" eaLnBrk="1" latinLnBrk="0" hangingPunct="1">
        <a:defRPr sz="1664" kern="1200">
          <a:solidFill>
            <a:schemeClr val="tx1"/>
          </a:solidFill>
          <a:latin typeface="+mn-lt"/>
          <a:ea typeface="+mn-ea"/>
          <a:cs typeface="+mn-cs"/>
        </a:defRPr>
      </a:lvl2pPr>
      <a:lvl3pPr marL="845088" algn="l" defTabSz="845088" rtl="0" eaLnBrk="1" latinLnBrk="0" hangingPunct="1">
        <a:defRPr sz="1664" kern="1200">
          <a:solidFill>
            <a:schemeClr val="tx1"/>
          </a:solidFill>
          <a:latin typeface="+mn-lt"/>
          <a:ea typeface="+mn-ea"/>
          <a:cs typeface="+mn-cs"/>
        </a:defRPr>
      </a:lvl3pPr>
      <a:lvl4pPr marL="1267633" algn="l" defTabSz="845088" rtl="0" eaLnBrk="1" latinLnBrk="0" hangingPunct="1">
        <a:defRPr sz="1664" kern="1200">
          <a:solidFill>
            <a:schemeClr val="tx1"/>
          </a:solidFill>
          <a:latin typeface="+mn-lt"/>
          <a:ea typeface="+mn-ea"/>
          <a:cs typeface="+mn-cs"/>
        </a:defRPr>
      </a:lvl4pPr>
      <a:lvl5pPr marL="1690177" algn="l" defTabSz="845088" rtl="0" eaLnBrk="1" latinLnBrk="0" hangingPunct="1">
        <a:defRPr sz="1664" kern="1200">
          <a:solidFill>
            <a:schemeClr val="tx1"/>
          </a:solidFill>
          <a:latin typeface="+mn-lt"/>
          <a:ea typeface="+mn-ea"/>
          <a:cs typeface="+mn-cs"/>
        </a:defRPr>
      </a:lvl5pPr>
      <a:lvl6pPr marL="2112721" algn="l" defTabSz="845088" rtl="0" eaLnBrk="1" latinLnBrk="0" hangingPunct="1">
        <a:defRPr sz="1664" kern="1200">
          <a:solidFill>
            <a:schemeClr val="tx1"/>
          </a:solidFill>
          <a:latin typeface="+mn-lt"/>
          <a:ea typeface="+mn-ea"/>
          <a:cs typeface="+mn-cs"/>
        </a:defRPr>
      </a:lvl6pPr>
      <a:lvl7pPr marL="2535265" algn="l" defTabSz="845088" rtl="0" eaLnBrk="1" latinLnBrk="0" hangingPunct="1">
        <a:defRPr sz="1664" kern="1200">
          <a:solidFill>
            <a:schemeClr val="tx1"/>
          </a:solidFill>
          <a:latin typeface="+mn-lt"/>
          <a:ea typeface="+mn-ea"/>
          <a:cs typeface="+mn-cs"/>
        </a:defRPr>
      </a:lvl7pPr>
      <a:lvl8pPr marL="2957810" algn="l" defTabSz="845088" rtl="0" eaLnBrk="1" latinLnBrk="0" hangingPunct="1">
        <a:defRPr sz="1664" kern="1200">
          <a:solidFill>
            <a:schemeClr val="tx1"/>
          </a:solidFill>
          <a:latin typeface="+mn-lt"/>
          <a:ea typeface="+mn-ea"/>
          <a:cs typeface="+mn-cs"/>
        </a:defRPr>
      </a:lvl8pPr>
      <a:lvl9pPr marL="3380354" algn="l" defTabSz="845088" rtl="0" eaLnBrk="1" latinLnBrk="0" hangingPunct="1">
        <a:defRPr sz="16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19A2D8-3836-438F-A7BB-6D436379F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741"/>
            <a:ext cx="11268073" cy="685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13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19A2D8-3836-438F-A7BB-6D436379F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741"/>
            <a:ext cx="11268073" cy="685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43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19A2D8-3836-438F-A7BB-6D436379F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741"/>
            <a:ext cx="11268073" cy="685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35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19A2D8-3836-438F-A7BB-6D436379F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1741"/>
            <a:ext cx="11268071" cy="685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93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19A2D8-3836-438F-A7BB-6D436379F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1741"/>
            <a:ext cx="11268071" cy="685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68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19A2D8-3836-438F-A7BB-6D436379F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1741"/>
            <a:ext cx="11268071" cy="685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69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19A2D8-3836-438F-A7BB-6D436379F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1741"/>
            <a:ext cx="11268071" cy="685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70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19A2D8-3836-438F-A7BB-6D436379F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1741"/>
            <a:ext cx="11268070" cy="685973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9FAB44A-B59C-4989-A743-F25FC0219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563" y="1589106"/>
            <a:ext cx="7484703" cy="438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94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19A2D8-3836-438F-A7BB-6D436379F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1741"/>
            <a:ext cx="11268070" cy="685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15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19A2D8-3836-438F-A7BB-6D436379F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9" y="-1741"/>
            <a:ext cx="11265737" cy="685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8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19A2D8-3836-438F-A7BB-6D436379F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9" y="135"/>
            <a:ext cx="11265736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07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19A2D8-3836-438F-A7BB-6D436379F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1741"/>
            <a:ext cx="11268071" cy="685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31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19A2D8-3836-438F-A7BB-6D436379F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0" y="135"/>
            <a:ext cx="1126573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43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19A2D8-3836-438F-A7BB-6D436379F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9" y="-1031"/>
            <a:ext cx="11265736" cy="685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58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19A2D8-3836-438F-A7BB-6D436379F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741"/>
            <a:ext cx="11268073" cy="685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33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19A2D8-3836-438F-A7BB-6D436379F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1284"/>
            <a:ext cx="11268071" cy="685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9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19A2D8-3836-438F-A7BB-6D436379F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1741"/>
            <a:ext cx="11268071" cy="685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01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19A2D8-3836-438F-A7BB-6D436379F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741"/>
            <a:ext cx="11268073" cy="685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55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19A2D8-3836-438F-A7BB-6D436379F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741"/>
            <a:ext cx="11268073" cy="685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05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19A2D8-3836-438F-A7BB-6D436379F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741"/>
            <a:ext cx="11268073" cy="685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67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19A2D8-3836-438F-A7BB-6D436379F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741"/>
            <a:ext cx="11268073" cy="685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958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272</TotalTime>
  <Words>0</Words>
  <Application>Microsoft Office PowerPoint</Application>
  <PresentationFormat>Personalizado</PresentationFormat>
  <Paragraphs>0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Jaquelin Elvira</dc:creator>
  <cp:lastModifiedBy>Jaquelin Elvira</cp:lastModifiedBy>
  <cp:revision>33</cp:revision>
  <dcterms:created xsi:type="dcterms:W3CDTF">2021-01-16T17:00:57Z</dcterms:created>
  <dcterms:modified xsi:type="dcterms:W3CDTF">2021-03-01T15:02:23Z</dcterms:modified>
</cp:coreProperties>
</file>